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09/05/2018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" y="620688"/>
            <a:ext cx="9033981" cy="4320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996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134" y="188640"/>
            <a:ext cx="8758354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14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692696"/>
            <a:ext cx="8568953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50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479" y="3140968"/>
            <a:ext cx="8640960" cy="35648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96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08720"/>
            <a:ext cx="8649663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70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8922622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5886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Lenovo</dc:creator>
  <cp:lastModifiedBy>HP</cp:lastModifiedBy>
  <cp:revision>2</cp:revision>
  <dcterms:created xsi:type="dcterms:W3CDTF">2018-04-19T08:43:04Z</dcterms:created>
  <dcterms:modified xsi:type="dcterms:W3CDTF">2018-05-09T06:40:03Z</dcterms:modified>
</cp:coreProperties>
</file>